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7" r:id="rId9"/>
    <p:sldId id="271" r:id="rId10"/>
    <p:sldId id="264" r:id="rId11"/>
    <p:sldId id="265" r:id="rId12"/>
    <p:sldId id="266" r:id="rId13"/>
    <p:sldId id="269" r:id="rId14"/>
    <p:sldId id="268" r:id="rId15"/>
    <p:sldId id="270" r:id="rId16"/>
    <p:sldId id="261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33" d="100"/>
          <a:sy n="33" d="100"/>
        </p:scale>
        <p:origin x="-1668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F169-C3C7-47E3-8A86-F13DCCECDEFC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A6A2-F515-4040-8D63-3D48C6704D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F169-C3C7-47E3-8A86-F13DCCECDEFC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A6A2-F515-4040-8D63-3D48C6704D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F169-C3C7-47E3-8A86-F13DCCECDEFC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A6A2-F515-4040-8D63-3D48C6704D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F169-C3C7-47E3-8A86-F13DCCECDEFC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A6A2-F515-4040-8D63-3D48C6704D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F169-C3C7-47E3-8A86-F13DCCECDEFC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A6A2-F515-4040-8D63-3D48C6704D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F169-C3C7-47E3-8A86-F13DCCECDEFC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A6A2-F515-4040-8D63-3D48C6704D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F169-C3C7-47E3-8A86-F13DCCECDEFC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A6A2-F515-4040-8D63-3D48C6704D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F169-C3C7-47E3-8A86-F13DCCECDEFC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A6A2-F515-4040-8D63-3D48C6704D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F169-C3C7-47E3-8A86-F13DCCECDEFC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A6A2-F515-4040-8D63-3D48C6704D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F169-C3C7-47E3-8A86-F13DCCECDEFC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A6A2-F515-4040-8D63-3D48C6704D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F169-C3C7-47E3-8A86-F13DCCECDEFC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1E4A6A2-F515-4040-8D63-3D48C6704D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EF4F169-C3C7-47E3-8A86-F13DCCECDEFC}" type="datetimeFigureOut">
              <a:rPr lang="en-US" smtClean="0"/>
              <a:pPr/>
              <a:t>7/14/2018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1E4A6A2-F515-4040-8D63-3D48C6704D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600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FAPA-NJ Chapter Open House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/>
          <a:p>
            <a:endParaRPr lang="en-US" sz="1200" dirty="0" smtClean="0"/>
          </a:p>
          <a:p>
            <a:r>
              <a:rPr lang="en-US" sz="4000" dirty="0" smtClean="0"/>
              <a:t>July 15, 2018</a:t>
            </a:r>
            <a:endParaRPr lang="en-US" sz="4000" dirty="0"/>
          </a:p>
          <a:p>
            <a:r>
              <a:rPr lang="en-US" sz="4000" dirty="0" smtClean="0"/>
              <a:t>Auction</a:t>
            </a:r>
            <a:endParaRPr lang="en-US" sz="4000" dirty="0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2819400" cy="591312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Bedroom</a:t>
            </a:r>
            <a:endParaRPr lang="en-US" sz="5400" b="1" dirty="0"/>
          </a:p>
        </p:txBody>
      </p:sp>
      <p:pic>
        <p:nvPicPr>
          <p:cNvPr id="4" name="Content Placeholder 3" descr="Bed roo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19200"/>
            <a:ext cx="9203224" cy="56388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2362200" cy="819912"/>
          </a:xfrm>
        </p:spPr>
        <p:txBody>
          <a:bodyPr/>
          <a:lstStyle/>
          <a:p>
            <a:r>
              <a:rPr lang="en-US" b="1" dirty="0" smtClean="0"/>
              <a:t>Jacuzzi</a:t>
            </a:r>
            <a:endParaRPr lang="en-US" b="1" dirty="0"/>
          </a:p>
        </p:txBody>
      </p:sp>
      <p:pic>
        <p:nvPicPr>
          <p:cNvPr id="4" name="Content Placeholder 3" descr="bath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55486"/>
            <a:ext cx="9144000" cy="5602514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3733800" cy="819912"/>
          </a:xfrm>
        </p:spPr>
        <p:txBody>
          <a:bodyPr/>
          <a:lstStyle/>
          <a:p>
            <a:r>
              <a:rPr lang="en-US" b="1" dirty="0" smtClean="0"/>
              <a:t>Living Room</a:t>
            </a:r>
            <a:endParaRPr lang="en-US" b="1" dirty="0"/>
          </a:p>
        </p:txBody>
      </p:sp>
      <p:pic>
        <p:nvPicPr>
          <p:cNvPr id="4" name="Content Placeholder 3" descr="Living roo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55486"/>
            <a:ext cx="9144000" cy="5602514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1752600" cy="515112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Pool</a:t>
            </a:r>
            <a:endParaRPr lang="en-US" sz="4800" b="1" dirty="0"/>
          </a:p>
        </p:txBody>
      </p:sp>
      <p:pic>
        <p:nvPicPr>
          <p:cNvPr id="4" name="Content Placeholder 3" descr="poo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54225" y="1219200"/>
            <a:ext cx="9203222" cy="56388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31242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More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Mayan Palace official website http://</a:t>
            </a:r>
            <a:r>
              <a:rPr lang="en-US" sz="3600" smtClean="0"/>
              <a:t>www.vidavacations.com </a:t>
            </a:r>
          </a:p>
          <a:p>
            <a:pPr>
              <a:buNone/>
            </a:pPr>
            <a:endParaRPr lang="en-US" sz="1400" dirty="0" smtClean="0"/>
          </a:p>
          <a:p>
            <a:r>
              <a:rPr lang="en-US" sz="3600" dirty="0" smtClean="0"/>
              <a:t>Nearby attractions :  Cozumel, </a:t>
            </a:r>
            <a:r>
              <a:rPr lang="en-US" sz="3600" dirty="0" err="1" smtClean="0"/>
              <a:t>Tulum</a:t>
            </a:r>
            <a:r>
              <a:rPr lang="en-US" sz="3600" dirty="0" smtClean="0"/>
              <a:t>, </a:t>
            </a:r>
            <a:r>
              <a:rPr lang="en-US" sz="3600" dirty="0" err="1" smtClean="0"/>
              <a:t>Xel</a:t>
            </a:r>
            <a:r>
              <a:rPr lang="en-US" sz="3600" dirty="0" smtClean="0"/>
              <a:t>-Ha, </a:t>
            </a:r>
            <a:r>
              <a:rPr lang="en-US" sz="3600" dirty="0" err="1" smtClean="0"/>
              <a:t>Xcaret</a:t>
            </a:r>
            <a:r>
              <a:rPr lang="en-US" sz="3600" dirty="0" smtClean="0"/>
              <a:t>, </a:t>
            </a:r>
            <a:r>
              <a:rPr lang="en-US" sz="3600" dirty="0" err="1" smtClean="0"/>
              <a:t>Chichen</a:t>
            </a:r>
            <a:r>
              <a:rPr lang="en-US" sz="3600" dirty="0" smtClean="0"/>
              <a:t> Itza, and ….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4495800" cy="6675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Combination Bid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389120"/>
          </a:xfrm>
        </p:spPr>
        <p:txBody>
          <a:bodyPr>
            <a:noAutofit/>
          </a:bodyPr>
          <a:lstStyle/>
          <a:p>
            <a:r>
              <a:rPr lang="en-US" sz="4000" dirty="0" smtClean="0"/>
              <a:t>Item A &amp; B Combined</a:t>
            </a:r>
          </a:p>
          <a:p>
            <a:pPr>
              <a:buNone/>
            </a:pPr>
            <a:r>
              <a:rPr lang="en-US" sz="4000" dirty="0" smtClean="0"/>
              <a:t>       One Master Room</a:t>
            </a:r>
          </a:p>
          <a:p>
            <a:pPr>
              <a:buNone/>
            </a:pPr>
            <a:r>
              <a:rPr lang="en-US" sz="4000" dirty="0" smtClean="0"/>
              <a:t>       One Bedroom Suite</a:t>
            </a:r>
          </a:p>
          <a:p>
            <a:pPr>
              <a:buNone/>
            </a:pPr>
            <a:r>
              <a:rPr lang="en-US" sz="4000" dirty="0" smtClean="0"/>
              <a:t>       Living Room and Kitchen</a:t>
            </a:r>
          </a:p>
          <a:p>
            <a:pPr>
              <a:buNone/>
            </a:pPr>
            <a:r>
              <a:rPr lang="en-US" sz="3600" dirty="0" smtClean="0"/>
              <a:t> Accommodate 6 Adults and </a:t>
            </a:r>
            <a:r>
              <a:rPr lang="en-US" sz="4800" dirty="0" smtClean="0"/>
              <a:t>2</a:t>
            </a:r>
            <a:r>
              <a:rPr lang="en-US" sz="3600" dirty="0" smtClean="0"/>
              <a:t> Children</a:t>
            </a:r>
          </a:p>
          <a:p>
            <a:pPr>
              <a:buNone/>
            </a:pPr>
            <a:r>
              <a:rPr lang="en-US" sz="4000" dirty="0" smtClean="0"/>
              <a:t>       Bid price starts at $1,000</a:t>
            </a:r>
            <a:endParaRPr lang="en-US" sz="4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>Starting Minimum Bid Price: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33600"/>
            <a:ext cx="7315200" cy="3581400"/>
          </a:xfrm>
        </p:spPr>
        <p:txBody>
          <a:bodyPr>
            <a:normAutofit fontScale="92500" lnSpcReduction="20000"/>
          </a:bodyPr>
          <a:lstStyle/>
          <a:p>
            <a:r>
              <a:rPr lang="en-US" sz="4400" dirty="0" smtClean="0"/>
              <a:t>Item A:</a:t>
            </a:r>
          </a:p>
          <a:p>
            <a:pPr>
              <a:buNone/>
            </a:pPr>
            <a:r>
              <a:rPr lang="en-US" sz="4400" dirty="0" smtClean="0"/>
              <a:t>$450  Master Room</a:t>
            </a:r>
          </a:p>
          <a:p>
            <a:endParaRPr lang="en-US" sz="3900" dirty="0" smtClean="0"/>
          </a:p>
          <a:p>
            <a:r>
              <a:rPr lang="en-US" sz="4400" dirty="0" smtClean="0"/>
              <a:t>Item B</a:t>
            </a:r>
          </a:p>
          <a:p>
            <a:pPr>
              <a:buNone/>
            </a:pPr>
            <a:r>
              <a:rPr lang="en-US" sz="4400" dirty="0" smtClean="0"/>
              <a:t>$700  One Bedroom Suite </a:t>
            </a:r>
            <a:r>
              <a:rPr lang="en-US" sz="4000" dirty="0" smtClean="0"/>
              <a:t>with    Living Room and Kitchen</a:t>
            </a: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19200"/>
            <a:ext cx="7851648" cy="106680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/>
              <a:t>Auction A &amp; B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7854696" cy="3124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" dirty="0" smtClean="0"/>
              <a:t>One week Deluxe Vacation</a:t>
            </a:r>
          </a:p>
          <a:p>
            <a:pPr algn="ctr">
              <a:buNone/>
            </a:pPr>
            <a:r>
              <a:rPr lang="en-US" sz="4000" dirty="0" smtClean="0"/>
              <a:t>at</a:t>
            </a:r>
          </a:p>
          <a:p>
            <a:pPr algn="ctr">
              <a:buNone/>
            </a:pPr>
            <a:r>
              <a:rPr lang="en-US" sz="4000" dirty="0" smtClean="0"/>
              <a:t>Grand Mayan Riviera Maya Resort</a:t>
            </a:r>
          </a:p>
          <a:p>
            <a:pPr algn="ctr">
              <a:buNone/>
            </a:pPr>
            <a:r>
              <a:rPr lang="en-US" sz="4000" dirty="0" smtClean="0"/>
              <a:t>Cancun, Mexico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One Whole Week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200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/>
              <a:t>  Starts from</a:t>
            </a:r>
          </a:p>
          <a:p>
            <a:pPr>
              <a:buNone/>
            </a:pPr>
            <a:r>
              <a:rPr lang="en-US" sz="4000" dirty="0" smtClean="0"/>
              <a:t>         Friday, Saturday or Sunday</a:t>
            </a:r>
          </a:p>
          <a:p>
            <a:pPr>
              <a:buNone/>
            </a:pPr>
            <a:r>
              <a:rPr lang="en-US" sz="4000" dirty="0" smtClean="0"/>
              <a:t>               Between  August 1</a:t>
            </a:r>
            <a:r>
              <a:rPr lang="en-US" sz="4000" baseline="30000" dirty="0" smtClean="0"/>
              <a:t>st</a:t>
            </a:r>
            <a:r>
              <a:rPr lang="en-US" sz="4000" dirty="0" smtClean="0"/>
              <a:t>, 2018</a:t>
            </a:r>
          </a:p>
          <a:p>
            <a:pPr>
              <a:buNone/>
            </a:pPr>
            <a:r>
              <a:rPr lang="en-US" sz="4000" dirty="0" smtClean="0"/>
              <a:t>                     to December 22, 2018</a:t>
            </a:r>
          </a:p>
          <a:p>
            <a:pPr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Item A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828800"/>
            <a:ext cx="6477000" cy="3429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4800" b="1" dirty="0" smtClean="0"/>
              <a:t>  Master Room</a:t>
            </a:r>
          </a:p>
          <a:p>
            <a:r>
              <a:rPr lang="en-US" sz="4400" dirty="0" smtClean="0"/>
              <a:t>King size bed</a:t>
            </a:r>
          </a:p>
          <a:p>
            <a:r>
              <a:rPr lang="en-US" sz="4400" dirty="0" smtClean="0"/>
              <a:t>Sofa (bed)</a:t>
            </a:r>
          </a:p>
          <a:p>
            <a:r>
              <a:rPr lang="en-US" sz="4400" dirty="0" smtClean="0"/>
              <a:t>Jacuzzi</a:t>
            </a:r>
          </a:p>
          <a:p>
            <a:r>
              <a:rPr lang="en-US" sz="4400" dirty="0" smtClean="0"/>
              <a:t>Shower Bath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4876800"/>
            <a:ext cx="716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Accommodate :</a:t>
            </a:r>
          </a:p>
          <a:p>
            <a:r>
              <a:rPr lang="en-US" sz="3600" dirty="0" smtClean="0"/>
              <a:t>      2 adults &amp; 2 children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5400" b="1" dirty="0" smtClean="0"/>
              <a:t>   Item</a:t>
            </a:r>
            <a:r>
              <a:rPr lang="en-US" b="1" dirty="0" smtClean="0"/>
              <a:t> 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43000"/>
            <a:ext cx="6705600" cy="4191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600" b="1" dirty="0" smtClean="0"/>
              <a:t>      One </a:t>
            </a:r>
            <a:r>
              <a:rPr lang="en-US" sz="4000" b="1" dirty="0" smtClean="0"/>
              <a:t>Bedroom Suite with </a:t>
            </a:r>
          </a:p>
          <a:p>
            <a:pPr>
              <a:buNone/>
            </a:pPr>
            <a:r>
              <a:rPr lang="en-US" sz="4000" b="1" dirty="0" smtClean="0"/>
              <a:t>         Living Room &amp; Kitchen</a:t>
            </a:r>
          </a:p>
          <a:p>
            <a:r>
              <a:rPr lang="en-US" sz="4000" dirty="0" smtClean="0"/>
              <a:t>King size bed</a:t>
            </a:r>
          </a:p>
          <a:p>
            <a:r>
              <a:rPr lang="en-US" sz="4000" dirty="0" smtClean="0"/>
              <a:t>Two Sofa (bed)</a:t>
            </a:r>
          </a:p>
          <a:p>
            <a:r>
              <a:rPr lang="en-US" sz="4000" dirty="0" smtClean="0"/>
              <a:t>Jacuzzi tub</a:t>
            </a:r>
          </a:p>
          <a:p>
            <a:r>
              <a:rPr lang="en-US" sz="4000" dirty="0" smtClean="0"/>
              <a:t>Shower bath</a:t>
            </a:r>
          </a:p>
          <a:p>
            <a:r>
              <a:rPr lang="en-US" sz="4000" dirty="0" smtClean="0"/>
              <a:t>Plunge pool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4953000"/>
            <a:ext cx="708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dirty="0" smtClean="0"/>
              <a:t>Accommodate :</a:t>
            </a:r>
          </a:p>
          <a:p>
            <a:pPr>
              <a:buNone/>
            </a:pPr>
            <a:r>
              <a:rPr lang="en-US" sz="3600" dirty="0" smtClean="0"/>
              <a:t>    4 adults &amp; 2 children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1752600" cy="591312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View</a:t>
            </a:r>
            <a:endParaRPr lang="en-US" sz="5400" b="1" dirty="0"/>
          </a:p>
        </p:txBody>
      </p:sp>
      <p:pic>
        <p:nvPicPr>
          <p:cNvPr id="4" name="Content Placeholder 3" descr="scen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55485"/>
            <a:ext cx="9144000" cy="560251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3124200" cy="743712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Walk Path</a:t>
            </a:r>
            <a:endParaRPr lang="en-US" sz="5400" b="1" dirty="0"/>
          </a:p>
        </p:txBody>
      </p:sp>
      <p:pic>
        <p:nvPicPr>
          <p:cNvPr id="4" name="Content Placeholder 3" descr="Wal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55486"/>
            <a:ext cx="9144000" cy="5602514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1981200" cy="685800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Golf</a:t>
            </a:r>
            <a:endParaRPr lang="en-US" sz="5400" b="1" dirty="0"/>
          </a:p>
        </p:txBody>
      </p:sp>
      <p:pic>
        <p:nvPicPr>
          <p:cNvPr id="4" name="Content Placeholder 3" descr="gol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55486"/>
            <a:ext cx="9144000" cy="5602514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5105400" cy="515112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Master Room</a:t>
            </a:r>
            <a:endParaRPr lang="en-US" sz="5400" b="1" dirty="0"/>
          </a:p>
        </p:txBody>
      </p:sp>
      <p:pic>
        <p:nvPicPr>
          <p:cNvPr id="4" name="Content Placeholder 3" descr="master roo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55486"/>
            <a:ext cx="9144000" cy="5602514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579</TotalTime>
  <Words>203</Words>
  <Application>Microsoft Office PowerPoint</Application>
  <PresentationFormat>On-screen Show (4:3)</PresentationFormat>
  <Paragraphs>59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FAPA-NJ Chapter Open House Meeting</vt:lpstr>
      <vt:lpstr>Auction A &amp; B</vt:lpstr>
      <vt:lpstr>One Whole Week</vt:lpstr>
      <vt:lpstr>Item A</vt:lpstr>
      <vt:lpstr>   Item B</vt:lpstr>
      <vt:lpstr>View</vt:lpstr>
      <vt:lpstr>Walk Path</vt:lpstr>
      <vt:lpstr>Golf</vt:lpstr>
      <vt:lpstr>Master Room</vt:lpstr>
      <vt:lpstr>Bedroom</vt:lpstr>
      <vt:lpstr>Jacuzzi</vt:lpstr>
      <vt:lpstr>Living Room</vt:lpstr>
      <vt:lpstr>Pool</vt:lpstr>
      <vt:lpstr>More info</vt:lpstr>
      <vt:lpstr>Combination Bid </vt:lpstr>
      <vt:lpstr>Starting Minimum Bid Price: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FAPA-NJ Chapter Open House Meeting</dc:title>
  <dc:creator>Hsieh</dc:creator>
  <cp:lastModifiedBy>Hsieh</cp:lastModifiedBy>
  <cp:revision>34</cp:revision>
  <cp:lastPrinted>2018-07-13T20:53:51Z</cp:lastPrinted>
  <dcterms:created xsi:type="dcterms:W3CDTF">2018-07-12T03:03:04Z</dcterms:created>
  <dcterms:modified xsi:type="dcterms:W3CDTF">2018-07-14T15:37:06Z</dcterms:modified>
</cp:coreProperties>
</file>