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6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CC53672-C6B3-466E-A51D-76B61A8B0779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47C477D-EBAC-4D88-B063-7657C9DD467B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Inside Swimming Pool</a:t>
            </a:r>
            <a:endParaRPr lang="en-US" sz="4800" b="1" dirty="0"/>
          </a:p>
        </p:txBody>
      </p:sp>
      <p:pic>
        <p:nvPicPr>
          <p:cNvPr id="4" name="Cu-ngAANOyeXRM:" descr="Image result for ridge top summit at shawnee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DED3FB9A-A68C-5A4B-87BB-9DE729BCF561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00011"/>
            <a:ext cx="7315200" cy="5857989"/>
          </a:xfrm>
          <a:prstGeom prst="rect">
            <a:avLst/>
          </a:prstGeom>
          <a:noFill/>
          <a:extLst>
            <a:ext uri="{909E8E84-426E-40DD-AFC4-6F175D3DCCD1}">
              <a14:hiddenFill xmlns="" xmlns:xdr="http://schemas.openxmlformats.org/drawingml/2006/spreadsheetDrawing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00200"/>
            <a:ext cx="8534400" cy="758952"/>
          </a:xfrm>
        </p:spPr>
        <p:txBody>
          <a:bodyPr>
            <a:noAutofit/>
          </a:bodyPr>
          <a:lstStyle/>
          <a:p>
            <a:pPr algn="l"/>
            <a:r>
              <a:rPr lang="en-US" sz="4800" b="1" dirty="0" smtClean="0">
                <a:solidFill>
                  <a:srgbClr val="7030A0"/>
                </a:solidFill>
              </a:rPr>
              <a:t>Contributor: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0"/>
            <a:ext cx="7394448" cy="1292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/>
              <a:t>           </a:t>
            </a:r>
            <a:r>
              <a:rPr lang="en-US" sz="4400" dirty="0" err="1" smtClean="0"/>
              <a:t>Wen</a:t>
            </a:r>
            <a:r>
              <a:rPr lang="en-US" sz="4400" dirty="0" smtClean="0"/>
              <a:t> </a:t>
            </a:r>
            <a:r>
              <a:rPr lang="en-US" sz="4400" dirty="0" smtClean="0"/>
              <a:t>H. Chang</a:t>
            </a:r>
            <a:endParaRPr lang="en-US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Value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/>
              <a:t>Starting Minimum Bid Price</a:t>
            </a:r>
            <a:r>
              <a:rPr lang="en-US" sz="4000" b="1" dirty="0" smtClean="0"/>
              <a:t>:</a:t>
            </a:r>
          </a:p>
          <a:p>
            <a:r>
              <a:rPr lang="en-US" sz="4400" dirty="0" smtClean="0"/>
              <a:t>7-day stay </a:t>
            </a:r>
            <a:r>
              <a:rPr lang="en-US" sz="4400" dirty="0" smtClean="0"/>
              <a:t>  Sun </a:t>
            </a:r>
            <a:r>
              <a:rPr lang="en-US" sz="4400" dirty="0" smtClean="0"/>
              <a:t>to Sun  </a:t>
            </a:r>
            <a:r>
              <a:rPr lang="en-US" sz="4400" dirty="0" smtClean="0"/>
              <a:t> $500</a:t>
            </a:r>
          </a:p>
          <a:p>
            <a:r>
              <a:rPr lang="en-US" sz="4400" dirty="0" smtClean="0"/>
              <a:t>3-day stay </a:t>
            </a:r>
            <a:r>
              <a:rPr lang="en-US" sz="4400" dirty="0" smtClean="0"/>
              <a:t>  Sun </a:t>
            </a:r>
            <a:r>
              <a:rPr lang="en-US" sz="4400" dirty="0" smtClean="0"/>
              <a:t>to Wed  </a:t>
            </a:r>
            <a:r>
              <a:rPr lang="en-US" sz="4400" dirty="0" smtClean="0"/>
              <a:t>$300</a:t>
            </a:r>
          </a:p>
          <a:p>
            <a:r>
              <a:rPr lang="en-US" sz="4400" dirty="0" smtClean="0"/>
              <a:t>4-day stay </a:t>
            </a:r>
            <a:r>
              <a:rPr lang="en-US" sz="4400" dirty="0" smtClean="0"/>
              <a:t>  Wed </a:t>
            </a:r>
            <a:r>
              <a:rPr lang="en-US" sz="4400" dirty="0" smtClean="0"/>
              <a:t>to Sun  </a:t>
            </a:r>
            <a:r>
              <a:rPr lang="en-US" sz="4400" dirty="0" smtClean="0"/>
              <a:t>$400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Vacation at Pocono Mountain, PA</a:t>
            </a:r>
            <a:endParaRPr lang="en-US" sz="36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8156448" cy="251155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August </a:t>
            </a:r>
            <a:r>
              <a:rPr lang="en-US" sz="4400" dirty="0" smtClean="0"/>
              <a:t>5 to </a:t>
            </a:r>
            <a:r>
              <a:rPr lang="en-US" sz="4400" dirty="0" smtClean="0"/>
              <a:t>August </a:t>
            </a:r>
            <a:r>
              <a:rPr lang="en-US" sz="4400" dirty="0" smtClean="0"/>
              <a:t>12, </a:t>
            </a:r>
            <a:r>
              <a:rPr lang="en-US" sz="4400" dirty="0" smtClean="0"/>
              <a:t>2018</a:t>
            </a:r>
          </a:p>
          <a:p>
            <a:r>
              <a:rPr lang="en-US" sz="4400" dirty="0" smtClean="0"/>
              <a:t>Sunday </a:t>
            </a:r>
            <a:r>
              <a:rPr lang="en-US" sz="4400" dirty="0" smtClean="0"/>
              <a:t>to Sunday 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               </a:t>
            </a:r>
            <a:r>
              <a:rPr lang="en-US" sz="4000" dirty="0" smtClean="0"/>
              <a:t>(</a:t>
            </a:r>
            <a:r>
              <a:rPr lang="en-US" sz="4000" dirty="0" smtClean="0"/>
              <a:t>fixed schedule)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143000"/>
          </a:xfrm>
        </p:spPr>
        <p:txBody>
          <a:bodyPr>
            <a:noAutofit/>
          </a:bodyPr>
          <a:lstStyle/>
          <a:p>
            <a:r>
              <a:rPr lang="en-US" sz="6600" b="1" dirty="0" smtClean="0"/>
              <a:t>Housing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144000" cy="4572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A </a:t>
            </a:r>
            <a:r>
              <a:rPr lang="en-US" sz="4000" b="1" dirty="0" smtClean="0"/>
              <a:t>two-bedroom unit</a:t>
            </a:r>
          </a:p>
          <a:p>
            <a:pPr algn="ctr"/>
            <a:r>
              <a:rPr lang="en-US" sz="4000" b="1" dirty="0" smtClean="0"/>
              <a:t>family room</a:t>
            </a:r>
          </a:p>
          <a:p>
            <a:pPr algn="ctr"/>
            <a:r>
              <a:rPr lang="en-US" sz="4000" b="1" dirty="0" smtClean="0"/>
              <a:t>Kitchen</a:t>
            </a:r>
          </a:p>
          <a:p>
            <a:pPr algn="ctr"/>
            <a:r>
              <a:rPr lang="en-US" sz="4000" b="1" dirty="0" smtClean="0"/>
              <a:t>3 bathrooms</a:t>
            </a:r>
          </a:p>
          <a:p>
            <a:pPr algn="ctr"/>
            <a:endParaRPr lang="en-US" sz="1200" b="1" dirty="0" smtClean="0"/>
          </a:p>
          <a:p>
            <a:pPr algn="ctr">
              <a:buNone/>
            </a:pPr>
            <a:r>
              <a:rPr lang="en-US" sz="3600" b="1" dirty="0" smtClean="0"/>
              <a:t>Accommodate 6 persons &amp; plus</a:t>
            </a:r>
            <a:endParaRPr lang="en-US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Local </a:t>
            </a:r>
            <a:r>
              <a:rPr lang="en-US" sz="4800" b="1" dirty="0" smtClean="0"/>
              <a:t>interests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8915400" cy="4572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hiking</a:t>
            </a:r>
            <a:r>
              <a:rPr lang="en-US" sz="3200" dirty="0" smtClean="0"/>
              <a:t>, fishing, swimming, </a:t>
            </a:r>
            <a:endParaRPr lang="en-US" sz="3200" dirty="0" smtClean="0"/>
          </a:p>
          <a:p>
            <a:r>
              <a:rPr lang="en-US" sz="3200" dirty="0" smtClean="0"/>
              <a:t>whitewater </a:t>
            </a:r>
            <a:r>
              <a:rPr lang="en-US" sz="3200" dirty="0" smtClean="0"/>
              <a:t>rafting, tubing, </a:t>
            </a:r>
            <a:endParaRPr lang="en-US" sz="3200" dirty="0" smtClean="0"/>
          </a:p>
          <a:p>
            <a:r>
              <a:rPr lang="en-US" sz="3200" dirty="0" smtClean="0"/>
              <a:t>horseback </a:t>
            </a:r>
            <a:r>
              <a:rPr lang="en-US" sz="3200" dirty="0" smtClean="0"/>
              <a:t>riding, </a:t>
            </a:r>
            <a:endParaRPr lang="en-US" sz="3200" dirty="0" smtClean="0"/>
          </a:p>
          <a:p>
            <a:r>
              <a:rPr lang="en-US" sz="3200" dirty="0" smtClean="0"/>
              <a:t>visiting </a:t>
            </a:r>
            <a:r>
              <a:rPr lang="en-US" sz="3200" dirty="0" smtClean="0"/>
              <a:t>vineyard, </a:t>
            </a:r>
            <a:r>
              <a:rPr lang="en-US" sz="3200" dirty="0" err="1" smtClean="0"/>
              <a:t>winnery</a:t>
            </a:r>
            <a:r>
              <a:rPr lang="en-US" sz="3200" dirty="0" smtClean="0"/>
              <a:t> &amp; brewery, </a:t>
            </a:r>
            <a:endParaRPr lang="en-US" sz="3200" dirty="0" smtClean="0"/>
          </a:p>
          <a:p>
            <a:r>
              <a:rPr lang="en-US" sz="3200" dirty="0" smtClean="0"/>
              <a:t>visiting </a:t>
            </a:r>
            <a:r>
              <a:rPr lang="en-US" sz="3200" dirty="0" smtClean="0"/>
              <a:t>farm </a:t>
            </a:r>
            <a:r>
              <a:rPr lang="en-US" sz="3200" dirty="0" smtClean="0"/>
              <a:t>market, museums, </a:t>
            </a:r>
            <a:endParaRPr lang="en-US" sz="3200" dirty="0" smtClean="0"/>
          </a:p>
          <a:p>
            <a:r>
              <a:rPr lang="en-US" sz="3200" dirty="0" smtClean="0"/>
              <a:t>visiting </a:t>
            </a:r>
            <a:r>
              <a:rPr lang="en-US" sz="3200" dirty="0" smtClean="0"/>
              <a:t>Bushkill </a:t>
            </a:r>
            <a:r>
              <a:rPr lang="en-US" sz="3200" dirty="0" smtClean="0"/>
              <a:t>Falls, </a:t>
            </a:r>
            <a:endParaRPr lang="en-US" sz="3200" dirty="0" smtClean="0"/>
          </a:p>
          <a:p>
            <a:r>
              <a:rPr lang="en-US" sz="3000" dirty="0" smtClean="0"/>
              <a:t>or </a:t>
            </a:r>
            <a:r>
              <a:rPr lang="en-US" sz="3000" dirty="0" smtClean="0"/>
              <a:t>bring your children and grandchildren </a:t>
            </a:r>
            <a:endParaRPr lang="en-US" sz="3000" dirty="0" smtClean="0"/>
          </a:p>
          <a:p>
            <a:pPr>
              <a:buNone/>
            </a:pPr>
            <a:r>
              <a:rPr lang="en-US" sz="3000" dirty="0" smtClean="0"/>
              <a:t>        to </a:t>
            </a:r>
            <a:r>
              <a:rPr lang="en-US" sz="3000" dirty="0" err="1" smtClean="0"/>
              <a:t>waterparks</a:t>
            </a:r>
            <a:r>
              <a:rPr lang="en-US" sz="3000" dirty="0" smtClean="0"/>
              <a:t> </a:t>
            </a:r>
            <a:r>
              <a:rPr lang="en-US" sz="3000" dirty="0" smtClean="0"/>
              <a:t>of </a:t>
            </a:r>
            <a:r>
              <a:rPr lang="en-US" sz="3000" dirty="0" err="1" smtClean="0"/>
              <a:t>camelbeach</a:t>
            </a:r>
            <a:r>
              <a:rPr lang="en-US" sz="3000" dirty="0" smtClean="0"/>
              <a:t> or Kalahari </a:t>
            </a:r>
            <a:r>
              <a:rPr lang="en-US" sz="3000" dirty="0" smtClean="0"/>
              <a:t>......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House in the wood</a:t>
            </a:r>
            <a:endParaRPr lang="en-US" sz="4800" b="1" dirty="0"/>
          </a:p>
        </p:txBody>
      </p:sp>
      <p:pic>
        <p:nvPicPr>
          <p:cNvPr id="4" name="Content Placeholder 3" descr="Image result for ridge top summit at shawnee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8E071B90-BB08-E743-BB1A-15058CC8C248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8600" y="1198827"/>
            <a:ext cx="8534400" cy="5659173"/>
          </a:xfrm>
          <a:prstGeom prst="rect">
            <a:avLst/>
          </a:prstGeom>
          <a:noFill/>
          <a:extLst>
            <a:ext uri="{909E8E84-426E-40DD-AFC4-6F175D3DCCD1}">
              <a14:hiddenFill xmlns="" xmlns:xdr="http://schemas.openxmlformats.org/drawingml/2006/spreadsheetDrawing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Bedroom 1</a:t>
            </a:r>
            <a:endParaRPr lang="en-US" sz="4800" b="1" dirty="0"/>
          </a:p>
        </p:txBody>
      </p:sp>
      <p:pic>
        <p:nvPicPr>
          <p:cNvPr id="4" name="0z1mw2eAXzKMTM:" descr="Image result for ridge top summit at shawnee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1BF7B9D0-62BF-1843-A0CB-BB6D58BFF684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42968"/>
            <a:ext cx="8578938" cy="5515032"/>
          </a:xfrm>
          <a:prstGeom prst="rect">
            <a:avLst/>
          </a:prstGeom>
          <a:noFill/>
          <a:extLst>
            <a:ext uri="{909E8E84-426E-40DD-AFC4-6F175D3DCCD1}">
              <a14:hiddenFill xmlns="" xmlns:xdr="http://schemas.openxmlformats.org/drawingml/2006/spreadsheetDrawing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Bedroom 2</a:t>
            </a:r>
            <a:endParaRPr lang="en-US" sz="4800" b="1" dirty="0"/>
          </a:p>
        </p:txBody>
      </p:sp>
      <p:pic>
        <p:nvPicPr>
          <p:cNvPr id="4" name="Content Placeholder 3" descr="Image result for shawnee village ridge top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4CBCC8FF-8ECD-9B42-B35C-C87E80C6BC30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32724"/>
            <a:ext cx="8705938" cy="5596675"/>
          </a:xfrm>
          <a:prstGeom prst="rect">
            <a:avLst/>
          </a:prstGeom>
          <a:noFill/>
          <a:extLst>
            <a:ext uri="{909E8E84-426E-40DD-AFC4-6F175D3DCCD1}">
              <a14:hiddenFill xmlns="" xmlns:xdr="http://schemas.openxmlformats.org/drawingml/2006/spreadsheetDrawing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Porch</a:t>
            </a:r>
            <a:endParaRPr lang="en-US" sz="4800" b="1" dirty="0"/>
          </a:p>
        </p:txBody>
      </p:sp>
      <p:pic>
        <p:nvPicPr>
          <p:cNvPr id="4" name="plfNliYoAO1MBM:" descr="Image result for ridge top summit at shawnee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7346A384-1F65-CA45-8714-C2688DF33BE7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9200"/>
            <a:ext cx="6781800" cy="5430844"/>
          </a:xfrm>
          <a:prstGeom prst="rect">
            <a:avLst/>
          </a:prstGeom>
          <a:noFill/>
          <a:extLst>
            <a:ext uri="{909E8E84-426E-40DD-AFC4-6F175D3DCCD1}">
              <a14:hiddenFill xmlns="" xmlns:xdr="http://schemas.openxmlformats.org/drawingml/2006/spreadsheetDrawing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/>
              <a:t>Nearby Swimming Pool</a:t>
            </a:r>
            <a:endParaRPr lang="en-US" sz="4800" b="1" dirty="0"/>
          </a:p>
        </p:txBody>
      </p:sp>
      <p:pic>
        <p:nvPicPr>
          <p:cNvPr id="4" name="rdtzB-PNvfGB4M:" descr="Image result for ridge top summit at shawnee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D56B711B-143E-5045-802C-05767A9DDCA9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="" xmlns:xdr="http://schemas.openxmlformats.org/drawingml/2006/spreadsheetDrawing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28599" y="1391094"/>
            <a:ext cx="8809831" cy="4933506"/>
          </a:xfrm>
          <a:prstGeom prst="rect">
            <a:avLst/>
          </a:prstGeom>
          <a:noFill/>
          <a:extLst>
            <a:ext uri="{909E8E84-426E-40DD-AFC4-6F175D3DCCD1}">
              <a14:hiddenFill xmlns="" xmlns:xdr="http://schemas.openxmlformats.org/drawingml/2006/spreadsheetDrawing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</TotalTime>
  <Words>131</Words>
  <Application>Microsoft Office PowerPoint</Application>
  <PresentationFormat>On-screen Show (4:3)</PresentationFormat>
  <Paragraphs>33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Slide 1</vt:lpstr>
      <vt:lpstr>Vacation at Pocono Mountain, PA</vt:lpstr>
      <vt:lpstr>Housing</vt:lpstr>
      <vt:lpstr>Local interests</vt:lpstr>
      <vt:lpstr>House in the wood</vt:lpstr>
      <vt:lpstr>Bedroom 1</vt:lpstr>
      <vt:lpstr>Bedroom 2</vt:lpstr>
      <vt:lpstr>Porch</vt:lpstr>
      <vt:lpstr>Nearby Swimming Pool</vt:lpstr>
      <vt:lpstr>Inside Swimming Pool</vt:lpstr>
      <vt:lpstr>Contributor:</vt:lpstr>
      <vt:lpstr>Value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Hsieh</dc:creator>
  <cp:lastModifiedBy>Hsieh</cp:lastModifiedBy>
  <cp:revision>4</cp:revision>
  <dcterms:created xsi:type="dcterms:W3CDTF">2018-07-14T15:01:20Z</dcterms:created>
  <dcterms:modified xsi:type="dcterms:W3CDTF">2018-07-14T15:33:27Z</dcterms:modified>
</cp:coreProperties>
</file>